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58" r:id="rId5"/>
    <p:sldId id="260" r:id="rId6"/>
    <p:sldId id="262" r:id="rId7"/>
    <p:sldId id="263" r:id="rId8"/>
    <p:sldId id="264" r:id="rId9"/>
    <p:sldId id="265" r:id="rId10"/>
    <p:sldId id="25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1797363823542"/>
          <c:y val="8.6919324979697649E-2"/>
          <c:w val="0.38702657174228461"/>
          <c:h val="0.804598087477610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ankiety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74-472D-B389-880D133035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74-472D-B389-880D133035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74-472D-B389-880D1330358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4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74-472D-B389-880D13303581}"/>
              </c:ext>
            </c:extLst>
          </c:dPt>
          <c:dLbls>
            <c:dLbl>
              <c:idx val="0"/>
              <c:layout>
                <c:manualLayout>
                  <c:x val="-8.9615429280198389E-2"/>
                  <c:y val="0.13118280451365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74-472D-B389-880D13303581}"/>
                </c:ext>
              </c:extLst>
            </c:dLbl>
            <c:dLbl>
              <c:idx val="1"/>
              <c:layout>
                <c:manualLayout>
                  <c:x val="-2.5118410667892752E-2"/>
                  <c:y val="-0.23751593427087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4-472D-B389-880D13303581}"/>
                </c:ext>
              </c:extLst>
            </c:dLbl>
            <c:dLbl>
              <c:idx val="2"/>
              <c:layout>
                <c:manualLayout>
                  <c:x val="8.0267773824238206E-2"/>
                  <c:y val="-4.0660570313684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74-472D-B389-880D13303581}"/>
                </c:ext>
              </c:extLst>
            </c:dLbl>
            <c:dLbl>
              <c:idx val="3"/>
              <c:layout>
                <c:manualLayout>
                  <c:x val="6.6556919632955028E-2"/>
                  <c:y val="0.17750244906156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74-472D-B389-880D13303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wspólne prace gospodarcze i rolne</c:v>
                </c:pt>
                <c:pt idx="1">
                  <c:v>spacery</c:v>
                </c:pt>
                <c:pt idx="2">
                  <c:v>wspólne przygotowywanie posiłków</c:v>
                </c:pt>
                <c:pt idx="3">
                  <c:v>obowiązki domowe i prace ogródkowe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74-472D-B389-880D13303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60337508110758609"/>
          <c:y val="0.45274768642235075"/>
          <c:w val="0.36039666661869052"/>
          <c:h val="0.48713608189564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5B491-4F8B-4FBE-8866-D7E5F51F6C8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38A8FC-1934-4F5A-B497-7A047C612352}">
      <dgm:prSet phldrT="[Tekst]" custT="1"/>
      <dgm:spPr/>
      <dgm:t>
        <a:bodyPr/>
        <a:lstStyle/>
        <a:p>
          <a:r>
            <a:rPr lang="pl-PL" sz="2400" dirty="0"/>
            <a:t>Pomoc Marii w przygotowaniu dekoracji wymagających zdolności plastycznych, których kobieta nie posiadała.</a:t>
          </a:r>
        </a:p>
      </dgm:t>
    </dgm:pt>
    <dgm:pt modelId="{F4A4B27C-DA1A-4303-9EE7-D10DF30EF5E5}" type="parTrans" cxnId="{63CF102B-E621-4AD7-B580-5F266260DF74}">
      <dgm:prSet/>
      <dgm:spPr/>
      <dgm:t>
        <a:bodyPr/>
        <a:lstStyle/>
        <a:p>
          <a:endParaRPr lang="pl-PL"/>
        </a:p>
      </dgm:t>
    </dgm:pt>
    <dgm:pt modelId="{75482F57-67DB-4AC5-B882-9B6A50DA804F}" type="sibTrans" cxnId="{63CF102B-E621-4AD7-B580-5F266260DF74}">
      <dgm:prSet/>
      <dgm:spPr/>
      <dgm:t>
        <a:bodyPr/>
        <a:lstStyle/>
        <a:p>
          <a:endParaRPr lang="pl-PL"/>
        </a:p>
      </dgm:t>
    </dgm:pt>
    <dgm:pt modelId="{72504901-40D3-4950-84B4-99374635ECC5}">
      <dgm:prSet phldrT="[Tekst]" custT="1"/>
      <dgm:spPr/>
      <dgm:t>
        <a:bodyPr/>
        <a:lstStyle/>
        <a:p>
          <a:r>
            <a:rPr lang="pl-PL" sz="2400" dirty="0"/>
            <a:t>Rywalizacja z konkurentem o względy Marii. Posuniecie się do kradzieży roweru, by utrudnić mu spotykanie się z kobietą. </a:t>
          </a:r>
        </a:p>
      </dgm:t>
    </dgm:pt>
    <dgm:pt modelId="{7269F082-8091-484D-90D9-2F41F5A9B183}" type="parTrans" cxnId="{63E2C446-8BF4-4CEC-82DA-4DE78A80CC2C}">
      <dgm:prSet/>
      <dgm:spPr/>
      <dgm:t>
        <a:bodyPr/>
        <a:lstStyle/>
        <a:p>
          <a:endParaRPr lang="pl-PL"/>
        </a:p>
      </dgm:t>
    </dgm:pt>
    <dgm:pt modelId="{487C455F-0AB8-40BE-80E2-C34D285699B3}" type="sibTrans" cxnId="{63E2C446-8BF4-4CEC-82DA-4DE78A80CC2C}">
      <dgm:prSet/>
      <dgm:spPr/>
      <dgm:t>
        <a:bodyPr/>
        <a:lstStyle/>
        <a:p>
          <a:endParaRPr lang="pl-PL"/>
        </a:p>
      </dgm:t>
    </dgm:pt>
    <dgm:pt modelId="{EE36F7AB-91CD-4001-9465-1937F828634B}">
      <dgm:prSet phldrT="[Tekst]" custT="1"/>
      <dgm:spPr/>
      <dgm:t>
        <a:bodyPr/>
        <a:lstStyle/>
        <a:p>
          <a:r>
            <a:rPr lang="pl-PL" sz="2400" dirty="0"/>
            <a:t>Obdarowywanie Marii licznymi bukietami, niespodziankami. Częste odwiedziny.</a:t>
          </a:r>
        </a:p>
      </dgm:t>
    </dgm:pt>
    <dgm:pt modelId="{B271F221-1FA4-42D1-89CF-5B4D68591FCE}" type="parTrans" cxnId="{EDA8B0AB-450F-4D51-9C63-2120EB24AE39}">
      <dgm:prSet/>
      <dgm:spPr/>
      <dgm:t>
        <a:bodyPr/>
        <a:lstStyle/>
        <a:p>
          <a:endParaRPr lang="pl-PL"/>
        </a:p>
      </dgm:t>
    </dgm:pt>
    <dgm:pt modelId="{0137BA15-5F0F-4F3A-991C-B6D016F63BF2}" type="sibTrans" cxnId="{EDA8B0AB-450F-4D51-9C63-2120EB24AE39}">
      <dgm:prSet/>
      <dgm:spPr/>
      <dgm:t>
        <a:bodyPr/>
        <a:lstStyle/>
        <a:p>
          <a:endParaRPr lang="pl-PL"/>
        </a:p>
      </dgm:t>
    </dgm:pt>
    <dgm:pt modelId="{CF65FD65-54ED-49A0-A3BE-06FF7DAC965F}" type="pres">
      <dgm:prSet presAssocID="{37C5B491-4F8B-4FBE-8866-D7E5F51F6C83}" presName="linear" presStyleCnt="0">
        <dgm:presLayoutVars>
          <dgm:dir/>
          <dgm:animLvl val="lvl"/>
          <dgm:resizeHandles val="exact"/>
        </dgm:presLayoutVars>
      </dgm:prSet>
      <dgm:spPr/>
    </dgm:pt>
    <dgm:pt modelId="{CE83626C-5615-4100-9D62-1A8B1E9F95BD}" type="pres">
      <dgm:prSet presAssocID="{6C38A8FC-1934-4F5A-B497-7A047C612352}" presName="parentLin" presStyleCnt="0"/>
      <dgm:spPr/>
    </dgm:pt>
    <dgm:pt modelId="{A9777D63-CC27-474D-9F1A-41B41535209C}" type="pres">
      <dgm:prSet presAssocID="{6C38A8FC-1934-4F5A-B497-7A047C612352}" presName="parentLeftMargin" presStyleLbl="node1" presStyleIdx="0" presStyleCnt="3"/>
      <dgm:spPr/>
    </dgm:pt>
    <dgm:pt modelId="{0B87E4B2-2359-4FC4-8D2A-92EC5E72B2E2}" type="pres">
      <dgm:prSet presAssocID="{6C38A8FC-1934-4F5A-B497-7A047C6123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8FD599-3B97-4F44-855B-5F53211FC0BA}" type="pres">
      <dgm:prSet presAssocID="{6C38A8FC-1934-4F5A-B497-7A047C612352}" presName="negativeSpace" presStyleCnt="0"/>
      <dgm:spPr/>
    </dgm:pt>
    <dgm:pt modelId="{945CF5E4-5020-4C4E-B121-FB7E88AA6071}" type="pres">
      <dgm:prSet presAssocID="{6C38A8FC-1934-4F5A-B497-7A047C612352}" presName="childText" presStyleLbl="conFgAcc1" presStyleIdx="0" presStyleCnt="3">
        <dgm:presLayoutVars>
          <dgm:bulletEnabled val="1"/>
        </dgm:presLayoutVars>
      </dgm:prSet>
      <dgm:spPr/>
    </dgm:pt>
    <dgm:pt modelId="{DC551A34-522B-4F84-ACCD-1630C35F3F36}" type="pres">
      <dgm:prSet presAssocID="{75482F57-67DB-4AC5-B882-9B6A50DA804F}" presName="spaceBetweenRectangles" presStyleCnt="0"/>
      <dgm:spPr/>
    </dgm:pt>
    <dgm:pt modelId="{7A93CB70-C1E0-459E-A02E-1D2F3D920FE4}" type="pres">
      <dgm:prSet presAssocID="{72504901-40D3-4950-84B4-99374635ECC5}" presName="parentLin" presStyleCnt="0"/>
      <dgm:spPr/>
    </dgm:pt>
    <dgm:pt modelId="{37871534-053A-419B-8612-9EE8365BF1E5}" type="pres">
      <dgm:prSet presAssocID="{72504901-40D3-4950-84B4-99374635ECC5}" presName="parentLeftMargin" presStyleLbl="node1" presStyleIdx="0" presStyleCnt="3"/>
      <dgm:spPr/>
    </dgm:pt>
    <dgm:pt modelId="{23F53FD6-3965-47E5-B266-4010D9E26793}" type="pres">
      <dgm:prSet presAssocID="{72504901-40D3-4950-84B4-99374635EC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6E71CD-6682-4451-9DBA-FD39A58780C2}" type="pres">
      <dgm:prSet presAssocID="{72504901-40D3-4950-84B4-99374635ECC5}" presName="negativeSpace" presStyleCnt="0"/>
      <dgm:spPr/>
    </dgm:pt>
    <dgm:pt modelId="{E3E11BEE-F47C-4451-ABD7-331A7B0673DD}" type="pres">
      <dgm:prSet presAssocID="{72504901-40D3-4950-84B4-99374635ECC5}" presName="childText" presStyleLbl="conFgAcc1" presStyleIdx="1" presStyleCnt="3">
        <dgm:presLayoutVars>
          <dgm:bulletEnabled val="1"/>
        </dgm:presLayoutVars>
      </dgm:prSet>
      <dgm:spPr/>
    </dgm:pt>
    <dgm:pt modelId="{E417C1DE-A6C4-4ABC-855B-B71658E6E7F8}" type="pres">
      <dgm:prSet presAssocID="{487C455F-0AB8-40BE-80E2-C34D285699B3}" presName="spaceBetweenRectangles" presStyleCnt="0"/>
      <dgm:spPr/>
    </dgm:pt>
    <dgm:pt modelId="{1AAF9996-EB49-4010-B4C7-377344B47CB3}" type="pres">
      <dgm:prSet presAssocID="{EE36F7AB-91CD-4001-9465-1937F828634B}" presName="parentLin" presStyleCnt="0"/>
      <dgm:spPr/>
    </dgm:pt>
    <dgm:pt modelId="{E61D1E3E-7424-47F2-84FA-D91964D7616D}" type="pres">
      <dgm:prSet presAssocID="{EE36F7AB-91CD-4001-9465-1937F828634B}" presName="parentLeftMargin" presStyleLbl="node1" presStyleIdx="1" presStyleCnt="3"/>
      <dgm:spPr/>
    </dgm:pt>
    <dgm:pt modelId="{FAD269E8-271B-4FF8-BA1F-07FA4D2DE558}" type="pres">
      <dgm:prSet presAssocID="{EE36F7AB-91CD-4001-9465-1937F828634B}" presName="parentText" presStyleLbl="node1" presStyleIdx="2" presStyleCnt="3" custLinFactNeighborX="-1827" custLinFactNeighborY="-813">
        <dgm:presLayoutVars>
          <dgm:chMax val="0"/>
          <dgm:bulletEnabled val="1"/>
        </dgm:presLayoutVars>
      </dgm:prSet>
      <dgm:spPr/>
    </dgm:pt>
    <dgm:pt modelId="{683CE9B0-A84C-45B3-AF70-BF855D31202A}" type="pres">
      <dgm:prSet presAssocID="{EE36F7AB-91CD-4001-9465-1937F828634B}" presName="negativeSpace" presStyleCnt="0"/>
      <dgm:spPr/>
    </dgm:pt>
    <dgm:pt modelId="{4ED2CF37-71FD-46AA-86C9-8ADDF08D9474}" type="pres">
      <dgm:prSet presAssocID="{EE36F7AB-91CD-4001-9465-1937F82863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CF102B-E621-4AD7-B580-5F266260DF74}" srcId="{37C5B491-4F8B-4FBE-8866-D7E5F51F6C83}" destId="{6C38A8FC-1934-4F5A-B497-7A047C612352}" srcOrd="0" destOrd="0" parTransId="{F4A4B27C-DA1A-4303-9EE7-D10DF30EF5E5}" sibTransId="{75482F57-67DB-4AC5-B882-9B6A50DA804F}"/>
    <dgm:cxn modelId="{12922535-7B90-4848-8033-C4DFB9AC17DC}" type="presOf" srcId="{EE36F7AB-91CD-4001-9465-1937F828634B}" destId="{E61D1E3E-7424-47F2-84FA-D91964D7616D}" srcOrd="0" destOrd="0" presId="urn:microsoft.com/office/officeart/2005/8/layout/list1"/>
    <dgm:cxn modelId="{52587664-5720-487C-B7D5-DD08B7925DC7}" type="presOf" srcId="{72504901-40D3-4950-84B4-99374635ECC5}" destId="{37871534-053A-419B-8612-9EE8365BF1E5}" srcOrd="0" destOrd="0" presId="urn:microsoft.com/office/officeart/2005/8/layout/list1"/>
    <dgm:cxn modelId="{63E2C446-8BF4-4CEC-82DA-4DE78A80CC2C}" srcId="{37C5B491-4F8B-4FBE-8866-D7E5F51F6C83}" destId="{72504901-40D3-4950-84B4-99374635ECC5}" srcOrd="1" destOrd="0" parTransId="{7269F082-8091-484D-90D9-2F41F5A9B183}" sibTransId="{487C455F-0AB8-40BE-80E2-C34D285699B3}"/>
    <dgm:cxn modelId="{21933467-7316-4BFC-A7BB-46F032790D89}" type="presOf" srcId="{72504901-40D3-4950-84B4-99374635ECC5}" destId="{23F53FD6-3965-47E5-B266-4010D9E26793}" srcOrd="1" destOrd="0" presId="urn:microsoft.com/office/officeart/2005/8/layout/list1"/>
    <dgm:cxn modelId="{CD6EA375-A45A-4F76-84A3-EC1787353CAD}" type="presOf" srcId="{EE36F7AB-91CD-4001-9465-1937F828634B}" destId="{FAD269E8-271B-4FF8-BA1F-07FA4D2DE558}" srcOrd="1" destOrd="0" presId="urn:microsoft.com/office/officeart/2005/8/layout/list1"/>
    <dgm:cxn modelId="{C8B6F999-5AC1-4BAA-88B2-7A3C55212394}" type="presOf" srcId="{6C38A8FC-1934-4F5A-B497-7A047C612352}" destId="{A9777D63-CC27-474D-9F1A-41B41535209C}" srcOrd="0" destOrd="0" presId="urn:microsoft.com/office/officeart/2005/8/layout/list1"/>
    <dgm:cxn modelId="{EDA8B0AB-450F-4D51-9C63-2120EB24AE39}" srcId="{37C5B491-4F8B-4FBE-8866-D7E5F51F6C83}" destId="{EE36F7AB-91CD-4001-9465-1937F828634B}" srcOrd="2" destOrd="0" parTransId="{B271F221-1FA4-42D1-89CF-5B4D68591FCE}" sibTransId="{0137BA15-5F0F-4F3A-991C-B6D016F63BF2}"/>
    <dgm:cxn modelId="{85C0E4C6-7B48-4D77-97F6-94835E536881}" type="presOf" srcId="{6C38A8FC-1934-4F5A-B497-7A047C612352}" destId="{0B87E4B2-2359-4FC4-8D2A-92EC5E72B2E2}" srcOrd="1" destOrd="0" presId="urn:microsoft.com/office/officeart/2005/8/layout/list1"/>
    <dgm:cxn modelId="{9B56CFFE-2E3A-4D64-BCB5-37972D4781E4}" type="presOf" srcId="{37C5B491-4F8B-4FBE-8866-D7E5F51F6C83}" destId="{CF65FD65-54ED-49A0-A3BE-06FF7DAC965F}" srcOrd="0" destOrd="0" presId="urn:microsoft.com/office/officeart/2005/8/layout/list1"/>
    <dgm:cxn modelId="{4D016858-AED9-4FBF-8A39-88D88B4922F9}" type="presParOf" srcId="{CF65FD65-54ED-49A0-A3BE-06FF7DAC965F}" destId="{CE83626C-5615-4100-9D62-1A8B1E9F95BD}" srcOrd="0" destOrd="0" presId="urn:microsoft.com/office/officeart/2005/8/layout/list1"/>
    <dgm:cxn modelId="{B90D885A-D3D6-4F22-B0A9-486365E8E641}" type="presParOf" srcId="{CE83626C-5615-4100-9D62-1A8B1E9F95BD}" destId="{A9777D63-CC27-474D-9F1A-41B41535209C}" srcOrd="0" destOrd="0" presId="urn:microsoft.com/office/officeart/2005/8/layout/list1"/>
    <dgm:cxn modelId="{0D7EAA45-3F85-4F7E-8154-48E9EDE2CEE8}" type="presParOf" srcId="{CE83626C-5615-4100-9D62-1A8B1E9F95BD}" destId="{0B87E4B2-2359-4FC4-8D2A-92EC5E72B2E2}" srcOrd="1" destOrd="0" presId="urn:microsoft.com/office/officeart/2005/8/layout/list1"/>
    <dgm:cxn modelId="{B991C03E-178D-42E8-A712-D7838AF2705D}" type="presParOf" srcId="{CF65FD65-54ED-49A0-A3BE-06FF7DAC965F}" destId="{078FD599-3B97-4F44-855B-5F53211FC0BA}" srcOrd="1" destOrd="0" presId="urn:microsoft.com/office/officeart/2005/8/layout/list1"/>
    <dgm:cxn modelId="{39E1AF22-620F-436E-B6D1-7BD950797370}" type="presParOf" srcId="{CF65FD65-54ED-49A0-A3BE-06FF7DAC965F}" destId="{945CF5E4-5020-4C4E-B121-FB7E88AA6071}" srcOrd="2" destOrd="0" presId="urn:microsoft.com/office/officeart/2005/8/layout/list1"/>
    <dgm:cxn modelId="{3CF08A56-4DDE-4FAA-93D5-D268BD2F1235}" type="presParOf" srcId="{CF65FD65-54ED-49A0-A3BE-06FF7DAC965F}" destId="{DC551A34-522B-4F84-ACCD-1630C35F3F36}" srcOrd="3" destOrd="0" presId="urn:microsoft.com/office/officeart/2005/8/layout/list1"/>
    <dgm:cxn modelId="{FE6FF3C3-0C09-41CE-BA73-CF7BE61B8865}" type="presParOf" srcId="{CF65FD65-54ED-49A0-A3BE-06FF7DAC965F}" destId="{7A93CB70-C1E0-459E-A02E-1D2F3D920FE4}" srcOrd="4" destOrd="0" presId="urn:microsoft.com/office/officeart/2005/8/layout/list1"/>
    <dgm:cxn modelId="{D34AC144-4343-409F-9039-EF0134696A1F}" type="presParOf" srcId="{7A93CB70-C1E0-459E-A02E-1D2F3D920FE4}" destId="{37871534-053A-419B-8612-9EE8365BF1E5}" srcOrd="0" destOrd="0" presId="urn:microsoft.com/office/officeart/2005/8/layout/list1"/>
    <dgm:cxn modelId="{D69715F4-ADD7-48E3-A726-DDCF6864B71F}" type="presParOf" srcId="{7A93CB70-C1E0-459E-A02E-1D2F3D920FE4}" destId="{23F53FD6-3965-47E5-B266-4010D9E26793}" srcOrd="1" destOrd="0" presId="urn:microsoft.com/office/officeart/2005/8/layout/list1"/>
    <dgm:cxn modelId="{56B659F4-78C3-48C1-BD22-DC879EB3205D}" type="presParOf" srcId="{CF65FD65-54ED-49A0-A3BE-06FF7DAC965F}" destId="{DA6E71CD-6682-4451-9DBA-FD39A58780C2}" srcOrd="5" destOrd="0" presId="urn:microsoft.com/office/officeart/2005/8/layout/list1"/>
    <dgm:cxn modelId="{1BA6B63F-CBF7-479E-90A1-84DBEE1EF2FA}" type="presParOf" srcId="{CF65FD65-54ED-49A0-A3BE-06FF7DAC965F}" destId="{E3E11BEE-F47C-4451-ABD7-331A7B0673DD}" srcOrd="6" destOrd="0" presId="urn:microsoft.com/office/officeart/2005/8/layout/list1"/>
    <dgm:cxn modelId="{EE632BBF-7342-4E02-A39E-3EEC2FA50483}" type="presParOf" srcId="{CF65FD65-54ED-49A0-A3BE-06FF7DAC965F}" destId="{E417C1DE-A6C4-4ABC-855B-B71658E6E7F8}" srcOrd="7" destOrd="0" presId="urn:microsoft.com/office/officeart/2005/8/layout/list1"/>
    <dgm:cxn modelId="{6EEB5561-2C6B-4D95-B704-7EBB3E5C663D}" type="presParOf" srcId="{CF65FD65-54ED-49A0-A3BE-06FF7DAC965F}" destId="{1AAF9996-EB49-4010-B4C7-377344B47CB3}" srcOrd="8" destOrd="0" presId="urn:microsoft.com/office/officeart/2005/8/layout/list1"/>
    <dgm:cxn modelId="{AB0FF9B9-2933-4B1C-A30C-1763F37A1E61}" type="presParOf" srcId="{1AAF9996-EB49-4010-B4C7-377344B47CB3}" destId="{E61D1E3E-7424-47F2-84FA-D91964D7616D}" srcOrd="0" destOrd="0" presId="urn:microsoft.com/office/officeart/2005/8/layout/list1"/>
    <dgm:cxn modelId="{DA05D465-3BB9-49E0-A6D6-B332F2372C27}" type="presParOf" srcId="{1AAF9996-EB49-4010-B4C7-377344B47CB3}" destId="{FAD269E8-271B-4FF8-BA1F-07FA4D2DE558}" srcOrd="1" destOrd="0" presId="urn:microsoft.com/office/officeart/2005/8/layout/list1"/>
    <dgm:cxn modelId="{1B128D66-600B-4A10-8FC4-BAD6213E498D}" type="presParOf" srcId="{CF65FD65-54ED-49A0-A3BE-06FF7DAC965F}" destId="{683CE9B0-A84C-45B3-AF70-BF855D31202A}" srcOrd="9" destOrd="0" presId="urn:microsoft.com/office/officeart/2005/8/layout/list1"/>
    <dgm:cxn modelId="{25BC1BC4-DBC2-42DC-93F0-DEDBDDFB4098}" type="presParOf" srcId="{CF65FD65-54ED-49A0-A3BE-06FF7DAC965F}" destId="{4ED2CF37-71FD-46AA-86C9-8ADDF08D94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9612C-0C9D-4456-9205-BD8EDEF5D31F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0D19C57-F0CE-4ECE-B06E-05664089EEF1}">
      <dgm:prSet phldrT="[Tekst]" custT="1"/>
      <dgm:spPr/>
      <dgm:t>
        <a:bodyPr/>
        <a:lstStyle/>
        <a:p>
          <a:pPr algn="ctr"/>
          <a:r>
            <a:rPr lang="pl-PL" sz="1400" dirty="0"/>
            <a:t>Odratowanie, przez Witolda Pileckiego, popadającego w ruinę majątku Pileckich, wynikającego ze złego gospodarowania pieniędzmi jego ojca– Juliana Pileckiego. </a:t>
          </a:r>
        </a:p>
      </dgm:t>
    </dgm:pt>
    <dgm:pt modelId="{78F80C4F-3D3C-4A2A-B9C3-5E7AD48594C2}" type="parTrans" cxnId="{4F2BEAC5-21DC-45B8-8A62-D83192156291}">
      <dgm:prSet/>
      <dgm:spPr/>
      <dgm:t>
        <a:bodyPr/>
        <a:lstStyle/>
        <a:p>
          <a:endParaRPr lang="pl-PL"/>
        </a:p>
      </dgm:t>
    </dgm:pt>
    <dgm:pt modelId="{4D220F02-DEDB-4F18-9FB9-922460A4C35E}" type="sibTrans" cxnId="{4F2BEAC5-21DC-45B8-8A62-D83192156291}">
      <dgm:prSet/>
      <dgm:spPr/>
      <dgm:t>
        <a:bodyPr/>
        <a:lstStyle/>
        <a:p>
          <a:endParaRPr lang="pl-PL"/>
        </a:p>
      </dgm:t>
    </dgm:pt>
    <dgm:pt modelId="{71598321-9C8E-464D-B137-2E92ED97A11C}">
      <dgm:prSet phldrT="[Tekst]" custT="1"/>
      <dgm:spPr/>
      <dgm:t>
        <a:bodyPr/>
        <a:lstStyle/>
        <a:p>
          <a:r>
            <a:rPr lang="pl-PL" sz="1500" dirty="0"/>
            <a:t>Założenie wraz z sąsiadami spółdzielni mleczarskiej, kółka rolniczego i straży pożarnej.</a:t>
          </a:r>
        </a:p>
      </dgm:t>
    </dgm:pt>
    <dgm:pt modelId="{356B207A-1DEF-4FA5-B6B9-AAB9A885CE19}" type="parTrans" cxnId="{43FB3E3E-B3F5-4EE6-8A93-7FC883725055}">
      <dgm:prSet/>
      <dgm:spPr/>
      <dgm:t>
        <a:bodyPr/>
        <a:lstStyle/>
        <a:p>
          <a:endParaRPr lang="pl-PL"/>
        </a:p>
      </dgm:t>
    </dgm:pt>
    <dgm:pt modelId="{2E0CDE6D-BFE3-4BE5-A035-8CD41A1BD643}" type="sibTrans" cxnId="{43FB3E3E-B3F5-4EE6-8A93-7FC883725055}">
      <dgm:prSet/>
      <dgm:spPr/>
      <dgm:t>
        <a:bodyPr/>
        <a:lstStyle/>
        <a:p>
          <a:endParaRPr lang="pl-PL"/>
        </a:p>
      </dgm:t>
    </dgm:pt>
    <dgm:pt modelId="{A437613A-3B36-4223-8E05-27F16AD9AAA1}">
      <dgm:prSet phldrT="[Tekst]" custT="1"/>
      <dgm:spPr/>
      <dgm:t>
        <a:bodyPr/>
        <a:lstStyle/>
        <a:p>
          <a:r>
            <a:rPr lang="pl-PL" sz="1500" dirty="0"/>
            <a:t>Zorganizowanie Konnego Przysposobienie Wojskowego, które po części sam ufundował.</a:t>
          </a:r>
        </a:p>
      </dgm:t>
    </dgm:pt>
    <dgm:pt modelId="{63C0E7B0-D3B0-4294-A9E0-41067535F918}" type="parTrans" cxnId="{E9E4EA43-4806-4AEC-AEEA-B01BE5D4633E}">
      <dgm:prSet/>
      <dgm:spPr/>
      <dgm:t>
        <a:bodyPr/>
        <a:lstStyle/>
        <a:p>
          <a:endParaRPr lang="pl-PL"/>
        </a:p>
      </dgm:t>
    </dgm:pt>
    <dgm:pt modelId="{977AD502-E1AE-4BD5-B313-EEC1D9B2809C}" type="sibTrans" cxnId="{E9E4EA43-4806-4AEC-AEEA-B01BE5D4633E}">
      <dgm:prSet/>
      <dgm:spPr/>
      <dgm:t>
        <a:bodyPr/>
        <a:lstStyle/>
        <a:p>
          <a:endParaRPr lang="pl-PL"/>
        </a:p>
      </dgm:t>
    </dgm:pt>
    <dgm:pt modelId="{4CBECF0F-58C6-4F06-81C6-6043070762BC}">
      <dgm:prSet phldrT="[Tekst]" custT="1"/>
      <dgm:spPr/>
      <dgm:t>
        <a:bodyPr/>
        <a:lstStyle/>
        <a:p>
          <a:r>
            <a:rPr lang="pl-PL" sz="1500" dirty="0"/>
            <a:t>Lojalność w śród sąsiadów. Po aresztowaniu Witolda zaopiekowali się oni jego żoną i dziećmi.</a:t>
          </a:r>
        </a:p>
      </dgm:t>
    </dgm:pt>
    <dgm:pt modelId="{D242D9E0-B15C-4F90-B646-C7D3EDBECBC7}" type="parTrans" cxnId="{C144DD67-C435-4E52-9D95-C692B0A07A76}">
      <dgm:prSet/>
      <dgm:spPr/>
      <dgm:t>
        <a:bodyPr/>
        <a:lstStyle/>
        <a:p>
          <a:endParaRPr lang="pl-PL"/>
        </a:p>
      </dgm:t>
    </dgm:pt>
    <dgm:pt modelId="{EA610D2D-C0CD-44A3-A854-99FB29C41F6D}" type="sibTrans" cxnId="{C144DD67-C435-4E52-9D95-C692B0A07A76}">
      <dgm:prSet/>
      <dgm:spPr/>
      <dgm:t>
        <a:bodyPr/>
        <a:lstStyle/>
        <a:p>
          <a:endParaRPr lang="pl-PL"/>
        </a:p>
      </dgm:t>
    </dgm:pt>
    <dgm:pt modelId="{82ADE5F3-64BE-48FA-AB03-439E3BC07EAF}">
      <dgm:prSet phldrT="[Tekst]" custT="1"/>
      <dgm:spPr/>
      <dgm:t>
        <a:bodyPr/>
        <a:lstStyle/>
        <a:p>
          <a:r>
            <a:rPr lang="pl-PL" sz="1500" dirty="0"/>
            <a:t>Anulowanie niekorzystnych umów i podjęcie kolejnych studiów. Pierwsze musiał przerwać, by móc naprawić błędy swojego ojca</a:t>
          </a:r>
          <a:r>
            <a:rPr lang="pl-PL" sz="1400" dirty="0"/>
            <a:t>.</a:t>
          </a:r>
        </a:p>
      </dgm:t>
    </dgm:pt>
    <dgm:pt modelId="{ABCE8F74-8133-4724-9F5E-FC6DCFAA5DE9}" type="parTrans" cxnId="{0A846EA9-A477-412F-9B96-ECBD5EB0D1F7}">
      <dgm:prSet/>
      <dgm:spPr/>
      <dgm:t>
        <a:bodyPr/>
        <a:lstStyle/>
        <a:p>
          <a:endParaRPr lang="pl-PL"/>
        </a:p>
      </dgm:t>
    </dgm:pt>
    <dgm:pt modelId="{948428B4-D838-462D-93C6-C31D9021333C}" type="sibTrans" cxnId="{0A846EA9-A477-412F-9B96-ECBD5EB0D1F7}">
      <dgm:prSet/>
      <dgm:spPr/>
      <dgm:t>
        <a:bodyPr/>
        <a:lstStyle/>
        <a:p>
          <a:endParaRPr lang="pl-PL"/>
        </a:p>
      </dgm:t>
    </dgm:pt>
    <dgm:pt modelId="{DB994E59-CFA8-4EFC-8E5A-B83CB979C500}">
      <dgm:prSet custT="1"/>
      <dgm:spPr/>
      <dgm:t>
        <a:bodyPr/>
        <a:lstStyle/>
        <a:p>
          <a:r>
            <a:rPr lang="pl-PL" sz="1500" dirty="0"/>
            <a:t>Działalność w Związku Kółek Rolniczych. Prowadzenie wykładów o nowych metodach gospodarowania dla okolicznej ludności.</a:t>
          </a:r>
        </a:p>
      </dgm:t>
    </dgm:pt>
    <dgm:pt modelId="{3A20B39B-615E-4A25-9AD9-77002ACFBF24}" type="parTrans" cxnId="{A616BF6A-817B-4782-A32D-6DE8EA6DE4CA}">
      <dgm:prSet/>
      <dgm:spPr/>
      <dgm:t>
        <a:bodyPr/>
        <a:lstStyle/>
        <a:p>
          <a:endParaRPr lang="pl-PL"/>
        </a:p>
      </dgm:t>
    </dgm:pt>
    <dgm:pt modelId="{E640561B-4B90-4568-9731-0590155FFE42}" type="sibTrans" cxnId="{A616BF6A-817B-4782-A32D-6DE8EA6DE4CA}">
      <dgm:prSet/>
      <dgm:spPr/>
      <dgm:t>
        <a:bodyPr/>
        <a:lstStyle/>
        <a:p>
          <a:endParaRPr lang="pl-PL"/>
        </a:p>
      </dgm:t>
    </dgm:pt>
    <dgm:pt modelId="{8FA682AB-AEFC-49EA-990E-A46E196E9AF4}" type="pres">
      <dgm:prSet presAssocID="{AB59612C-0C9D-4456-9205-BD8EDEF5D31F}" presName="cycle" presStyleCnt="0">
        <dgm:presLayoutVars>
          <dgm:dir/>
          <dgm:resizeHandles val="exact"/>
        </dgm:presLayoutVars>
      </dgm:prSet>
      <dgm:spPr/>
    </dgm:pt>
    <dgm:pt modelId="{57010F62-F2F5-4D13-9046-E63A336220C7}" type="pres">
      <dgm:prSet presAssocID="{10D19C57-F0CE-4ECE-B06E-05664089EEF1}" presName="node" presStyleLbl="node1" presStyleIdx="0" presStyleCnt="6" custScaleX="206587" custScaleY="112412" custRadScaleRad="166527" custRadScaleInc="305832">
        <dgm:presLayoutVars>
          <dgm:bulletEnabled val="1"/>
        </dgm:presLayoutVars>
      </dgm:prSet>
      <dgm:spPr/>
    </dgm:pt>
    <dgm:pt modelId="{E905E0D9-D82A-4C15-9380-FC05251019B0}" type="pres">
      <dgm:prSet presAssocID="{10D19C57-F0CE-4ECE-B06E-05664089EEF1}" presName="spNode" presStyleCnt="0"/>
      <dgm:spPr/>
    </dgm:pt>
    <dgm:pt modelId="{8F10A410-1292-44E6-A9B6-3EB0A766000A}" type="pres">
      <dgm:prSet presAssocID="{4D220F02-DEDB-4F18-9FB9-922460A4C35E}" presName="sibTrans" presStyleLbl="sibTrans1D1" presStyleIdx="0" presStyleCnt="6"/>
      <dgm:spPr/>
    </dgm:pt>
    <dgm:pt modelId="{3ED5A7DD-F512-4A95-8C36-BA4A983CEE60}" type="pres">
      <dgm:prSet presAssocID="{82ADE5F3-64BE-48FA-AB03-439E3BC07EAF}" presName="node" presStyleLbl="node1" presStyleIdx="1" presStyleCnt="6" custScaleX="200498" custScaleY="126249" custRadScaleRad="173496" custRadScaleInc="152481">
        <dgm:presLayoutVars>
          <dgm:bulletEnabled val="1"/>
        </dgm:presLayoutVars>
      </dgm:prSet>
      <dgm:spPr/>
    </dgm:pt>
    <dgm:pt modelId="{0AFC9864-D34E-458C-A1E2-100CED5C2C05}" type="pres">
      <dgm:prSet presAssocID="{82ADE5F3-64BE-48FA-AB03-439E3BC07EAF}" presName="spNode" presStyleCnt="0"/>
      <dgm:spPr/>
    </dgm:pt>
    <dgm:pt modelId="{BCFC0002-AA84-4DB8-9319-A45AF91657AA}" type="pres">
      <dgm:prSet presAssocID="{948428B4-D838-462D-93C6-C31D9021333C}" presName="sibTrans" presStyleLbl="sibTrans1D1" presStyleIdx="1" presStyleCnt="6"/>
      <dgm:spPr/>
    </dgm:pt>
    <dgm:pt modelId="{A8D09C15-182C-4502-9753-93257747507D}" type="pres">
      <dgm:prSet presAssocID="{DB994E59-CFA8-4EFC-8E5A-B83CB979C500}" presName="node" presStyleLbl="node1" presStyleIdx="2" presStyleCnt="6" custScaleX="204893" custScaleY="124588" custRadScaleRad="125043" custRadScaleInc="45474">
        <dgm:presLayoutVars>
          <dgm:bulletEnabled val="1"/>
        </dgm:presLayoutVars>
      </dgm:prSet>
      <dgm:spPr/>
    </dgm:pt>
    <dgm:pt modelId="{A721CE3F-F642-4DFE-80B0-57220A8B6BAD}" type="pres">
      <dgm:prSet presAssocID="{DB994E59-CFA8-4EFC-8E5A-B83CB979C500}" presName="spNode" presStyleCnt="0"/>
      <dgm:spPr/>
    </dgm:pt>
    <dgm:pt modelId="{E5407A45-A536-405A-A2F3-26B210BECEBE}" type="pres">
      <dgm:prSet presAssocID="{E640561B-4B90-4568-9731-0590155FFE42}" presName="sibTrans" presStyleLbl="sibTrans1D1" presStyleIdx="2" presStyleCnt="6"/>
      <dgm:spPr/>
    </dgm:pt>
    <dgm:pt modelId="{9124CEC7-FD67-4D36-AA4D-4B932B7B18D9}" type="pres">
      <dgm:prSet presAssocID="{71598321-9C8E-464D-B137-2E92ED97A11C}" presName="node" presStyleLbl="node1" presStyleIdx="3" presStyleCnt="6" custScaleX="212155" custScaleY="126573" custRadScaleRad="126526" custRadScaleInc="255576">
        <dgm:presLayoutVars>
          <dgm:bulletEnabled val="1"/>
        </dgm:presLayoutVars>
      </dgm:prSet>
      <dgm:spPr/>
    </dgm:pt>
    <dgm:pt modelId="{8DD44FA4-1A6F-4259-AF70-67BA5102CD9A}" type="pres">
      <dgm:prSet presAssocID="{71598321-9C8E-464D-B137-2E92ED97A11C}" presName="spNode" presStyleCnt="0"/>
      <dgm:spPr/>
    </dgm:pt>
    <dgm:pt modelId="{6103421D-0A64-48C5-83A9-9AC348BD0A29}" type="pres">
      <dgm:prSet presAssocID="{2E0CDE6D-BFE3-4BE5-A035-8CD41A1BD643}" presName="sibTrans" presStyleLbl="sibTrans1D1" presStyleIdx="3" presStyleCnt="6"/>
      <dgm:spPr/>
    </dgm:pt>
    <dgm:pt modelId="{B6C2720B-0207-4AAB-91CC-C8E979694C96}" type="pres">
      <dgm:prSet presAssocID="{A437613A-3B36-4223-8E05-27F16AD9AAA1}" presName="node" presStyleLbl="node1" presStyleIdx="4" presStyleCnt="6" custScaleX="198467" custScaleY="112059" custRadScaleRad="177811" custRadScaleInc="147375">
        <dgm:presLayoutVars>
          <dgm:bulletEnabled val="1"/>
        </dgm:presLayoutVars>
      </dgm:prSet>
      <dgm:spPr/>
    </dgm:pt>
    <dgm:pt modelId="{3DBD2634-061F-42E3-9343-BEF247576913}" type="pres">
      <dgm:prSet presAssocID="{A437613A-3B36-4223-8E05-27F16AD9AAA1}" presName="spNode" presStyleCnt="0"/>
      <dgm:spPr/>
    </dgm:pt>
    <dgm:pt modelId="{90C676E5-4DC5-438F-8559-D62990BF2F93}" type="pres">
      <dgm:prSet presAssocID="{977AD502-E1AE-4BD5-B313-EEC1D9B2809C}" presName="sibTrans" presStyleLbl="sibTrans1D1" presStyleIdx="4" presStyleCnt="6"/>
      <dgm:spPr/>
    </dgm:pt>
    <dgm:pt modelId="{E1882AE4-5249-4F84-8F3D-239BC8CA58CF}" type="pres">
      <dgm:prSet presAssocID="{4CBECF0F-58C6-4F06-81C6-6043070762BC}" presName="node" presStyleLbl="node1" presStyleIdx="5" presStyleCnt="6" custScaleX="207877" custScaleY="118933" custRadScaleRad="167334" custRadScaleInc="-9281">
        <dgm:presLayoutVars>
          <dgm:bulletEnabled val="1"/>
        </dgm:presLayoutVars>
      </dgm:prSet>
      <dgm:spPr/>
    </dgm:pt>
    <dgm:pt modelId="{BBE0B2FE-110D-4FFB-B3D4-5F53D846E901}" type="pres">
      <dgm:prSet presAssocID="{4CBECF0F-58C6-4F06-81C6-6043070762BC}" presName="spNode" presStyleCnt="0"/>
      <dgm:spPr/>
    </dgm:pt>
    <dgm:pt modelId="{2B5E96C5-10CC-4159-A8F5-BAEDA7F1DA5F}" type="pres">
      <dgm:prSet presAssocID="{EA610D2D-C0CD-44A3-A854-99FB29C41F6D}" presName="sibTrans" presStyleLbl="sibTrans1D1" presStyleIdx="5" presStyleCnt="6"/>
      <dgm:spPr/>
    </dgm:pt>
  </dgm:ptLst>
  <dgm:cxnLst>
    <dgm:cxn modelId="{E4493902-8C36-4823-9F3E-85ECF29A1316}" type="presOf" srcId="{DB994E59-CFA8-4EFC-8E5A-B83CB979C500}" destId="{A8D09C15-182C-4502-9753-93257747507D}" srcOrd="0" destOrd="0" presId="urn:microsoft.com/office/officeart/2005/8/layout/cycle5"/>
    <dgm:cxn modelId="{B0D6FF07-8448-47C6-B499-1DF73CB877DF}" type="presOf" srcId="{AB59612C-0C9D-4456-9205-BD8EDEF5D31F}" destId="{8FA682AB-AEFC-49EA-990E-A46E196E9AF4}" srcOrd="0" destOrd="0" presId="urn:microsoft.com/office/officeart/2005/8/layout/cycle5"/>
    <dgm:cxn modelId="{43FB3E3E-B3F5-4EE6-8A93-7FC883725055}" srcId="{AB59612C-0C9D-4456-9205-BD8EDEF5D31F}" destId="{71598321-9C8E-464D-B137-2E92ED97A11C}" srcOrd="3" destOrd="0" parTransId="{356B207A-1DEF-4FA5-B6B9-AAB9A885CE19}" sibTransId="{2E0CDE6D-BFE3-4BE5-A035-8CD41A1BD643}"/>
    <dgm:cxn modelId="{E9E4EA43-4806-4AEC-AEEA-B01BE5D4633E}" srcId="{AB59612C-0C9D-4456-9205-BD8EDEF5D31F}" destId="{A437613A-3B36-4223-8E05-27F16AD9AAA1}" srcOrd="4" destOrd="0" parTransId="{63C0E7B0-D3B0-4294-A9E0-41067535F918}" sibTransId="{977AD502-E1AE-4BD5-B313-EEC1D9B2809C}"/>
    <dgm:cxn modelId="{C144DD67-C435-4E52-9D95-C692B0A07A76}" srcId="{AB59612C-0C9D-4456-9205-BD8EDEF5D31F}" destId="{4CBECF0F-58C6-4F06-81C6-6043070762BC}" srcOrd="5" destOrd="0" parTransId="{D242D9E0-B15C-4F90-B646-C7D3EDBECBC7}" sibTransId="{EA610D2D-C0CD-44A3-A854-99FB29C41F6D}"/>
    <dgm:cxn modelId="{A616BF6A-817B-4782-A32D-6DE8EA6DE4CA}" srcId="{AB59612C-0C9D-4456-9205-BD8EDEF5D31F}" destId="{DB994E59-CFA8-4EFC-8E5A-B83CB979C500}" srcOrd="2" destOrd="0" parTransId="{3A20B39B-615E-4A25-9AD9-77002ACFBF24}" sibTransId="{E640561B-4B90-4568-9731-0590155FFE42}"/>
    <dgm:cxn modelId="{DCBD3275-FB8C-4323-9DAD-FBB2DF225FB9}" type="presOf" srcId="{2E0CDE6D-BFE3-4BE5-A035-8CD41A1BD643}" destId="{6103421D-0A64-48C5-83A9-9AC348BD0A29}" srcOrd="0" destOrd="0" presId="urn:microsoft.com/office/officeart/2005/8/layout/cycle5"/>
    <dgm:cxn modelId="{B05C6456-2EA4-4115-B4E5-DEF41D772E04}" type="presOf" srcId="{10D19C57-F0CE-4ECE-B06E-05664089EEF1}" destId="{57010F62-F2F5-4D13-9046-E63A336220C7}" srcOrd="0" destOrd="0" presId="urn:microsoft.com/office/officeart/2005/8/layout/cycle5"/>
    <dgm:cxn modelId="{D35CC27D-3AC4-41E2-B7CA-C327C80FFDA6}" type="presOf" srcId="{4D220F02-DEDB-4F18-9FB9-922460A4C35E}" destId="{8F10A410-1292-44E6-A9B6-3EB0A766000A}" srcOrd="0" destOrd="0" presId="urn:microsoft.com/office/officeart/2005/8/layout/cycle5"/>
    <dgm:cxn modelId="{02C4CB91-6E10-48CB-AFB6-CAA2D3ABD8A4}" type="presOf" srcId="{EA610D2D-C0CD-44A3-A854-99FB29C41F6D}" destId="{2B5E96C5-10CC-4159-A8F5-BAEDA7F1DA5F}" srcOrd="0" destOrd="0" presId="urn:microsoft.com/office/officeart/2005/8/layout/cycle5"/>
    <dgm:cxn modelId="{0A846EA9-A477-412F-9B96-ECBD5EB0D1F7}" srcId="{AB59612C-0C9D-4456-9205-BD8EDEF5D31F}" destId="{82ADE5F3-64BE-48FA-AB03-439E3BC07EAF}" srcOrd="1" destOrd="0" parTransId="{ABCE8F74-8133-4724-9F5E-FC6DCFAA5DE9}" sibTransId="{948428B4-D838-462D-93C6-C31D9021333C}"/>
    <dgm:cxn modelId="{DC7327B7-3E2F-4952-BD5A-B6E15D3F93CD}" type="presOf" srcId="{948428B4-D838-462D-93C6-C31D9021333C}" destId="{BCFC0002-AA84-4DB8-9319-A45AF91657AA}" srcOrd="0" destOrd="0" presId="urn:microsoft.com/office/officeart/2005/8/layout/cycle5"/>
    <dgm:cxn modelId="{4F2BEAC5-21DC-45B8-8A62-D83192156291}" srcId="{AB59612C-0C9D-4456-9205-BD8EDEF5D31F}" destId="{10D19C57-F0CE-4ECE-B06E-05664089EEF1}" srcOrd="0" destOrd="0" parTransId="{78F80C4F-3D3C-4A2A-B9C3-5E7AD48594C2}" sibTransId="{4D220F02-DEDB-4F18-9FB9-922460A4C35E}"/>
    <dgm:cxn modelId="{498557D9-9A06-4E85-8F04-7A833B0BD1E3}" type="presOf" srcId="{E640561B-4B90-4568-9731-0590155FFE42}" destId="{E5407A45-A536-405A-A2F3-26B210BECEBE}" srcOrd="0" destOrd="0" presId="urn:microsoft.com/office/officeart/2005/8/layout/cycle5"/>
    <dgm:cxn modelId="{115FA1E2-5A0B-4A59-B081-C1EEDBA88E55}" type="presOf" srcId="{A437613A-3B36-4223-8E05-27F16AD9AAA1}" destId="{B6C2720B-0207-4AAB-91CC-C8E979694C96}" srcOrd="0" destOrd="0" presId="urn:microsoft.com/office/officeart/2005/8/layout/cycle5"/>
    <dgm:cxn modelId="{2B7826EB-1A3E-4A5B-AE4F-1AB683256658}" type="presOf" srcId="{977AD502-E1AE-4BD5-B313-EEC1D9B2809C}" destId="{90C676E5-4DC5-438F-8559-D62990BF2F93}" srcOrd="0" destOrd="0" presId="urn:microsoft.com/office/officeart/2005/8/layout/cycle5"/>
    <dgm:cxn modelId="{698F4CF2-9DA2-42B7-9AA8-8D77DD7F4E4A}" type="presOf" srcId="{71598321-9C8E-464D-B137-2E92ED97A11C}" destId="{9124CEC7-FD67-4D36-AA4D-4B932B7B18D9}" srcOrd="0" destOrd="0" presId="urn:microsoft.com/office/officeart/2005/8/layout/cycle5"/>
    <dgm:cxn modelId="{AB58E2F7-6DD2-467E-B4D5-A1B27E1215B5}" type="presOf" srcId="{4CBECF0F-58C6-4F06-81C6-6043070762BC}" destId="{E1882AE4-5249-4F84-8F3D-239BC8CA58CF}" srcOrd="0" destOrd="0" presId="urn:microsoft.com/office/officeart/2005/8/layout/cycle5"/>
    <dgm:cxn modelId="{7A97A1FA-5958-48E4-8E81-0C494CE2AC00}" type="presOf" srcId="{82ADE5F3-64BE-48FA-AB03-439E3BC07EAF}" destId="{3ED5A7DD-F512-4A95-8C36-BA4A983CEE60}" srcOrd="0" destOrd="0" presId="urn:microsoft.com/office/officeart/2005/8/layout/cycle5"/>
    <dgm:cxn modelId="{74BBC42A-F7B4-47E0-A7AF-92BFF9F544D9}" type="presParOf" srcId="{8FA682AB-AEFC-49EA-990E-A46E196E9AF4}" destId="{57010F62-F2F5-4D13-9046-E63A336220C7}" srcOrd="0" destOrd="0" presId="urn:microsoft.com/office/officeart/2005/8/layout/cycle5"/>
    <dgm:cxn modelId="{8293D09F-2245-41C8-91CD-ABDE13667194}" type="presParOf" srcId="{8FA682AB-AEFC-49EA-990E-A46E196E9AF4}" destId="{E905E0D9-D82A-4C15-9380-FC05251019B0}" srcOrd="1" destOrd="0" presId="urn:microsoft.com/office/officeart/2005/8/layout/cycle5"/>
    <dgm:cxn modelId="{079DB5F1-78DF-40EF-BA35-18434C645EF6}" type="presParOf" srcId="{8FA682AB-AEFC-49EA-990E-A46E196E9AF4}" destId="{8F10A410-1292-44E6-A9B6-3EB0A766000A}" srcOrd="2" destOrd="0" presId="urn:microsoft.com/office/officeart/2005/8/layout/cycle5"/>
    <dgm:cxn modelId="{79A7168D-5EE9-4DB6-B5C8-7B6C843FE0C7}" type="presParOf" srcId="{8FA682AB-AEFC-49EA-990E-A46E196E9AF4}" destId="{3ED5A7DD-F512-4A95-8C36-BA4A983CEE60}" srcOrd="3" destOrd="0" presId="urn:microsoft.com/office/officeart/2005/8/layout/cycle5"/>
    <dgm:cxn modelId="{7209CBB6-8902-4467-B6AF-78B969AD4758}" type="presParOf" srcId="{8FA682AB-AEFC-49EA-990E-A46E196E9AF4}" destId="{0AFC9864-D34E-458C-A1E2-100CED5C2C05}" srcOrd="4" destOrd="0" presId="urn:microsoft.com/office/officeart/2005/8/layout/cycle5"/>
    <dgm:cxn modelId="{B614635E-66CD-476F-9DE6-2A92EA4BD7A8}" type="presParOf" srcId="{8FA682AB-AEFC-49EA-990E-A46E196E9AF4}" destId="{BCFC0002-AA84-4DB8-9319-A45AF91657AA}" srcOrd="5" destOrd="0" presId="urn:microsoft.com/office/officeart/2005/8/layout/cycle5"/>
    <dgm:cxn modelId="{6E1F17E5-CBB0-4FF5-A373-754293E71CF3}" type="presParOf" srcId="{8FA682AB-AEFC-49EA-990E-A46E196E9AF4}" destId="{A8D09C15-182C-4502-9753-93257747507D}" srcOrd="6" destOrd="0" presId="urn:microsoft.com/office/officeart/2005/8/layout/cycle5"/>
    <dgm:cxn modelId="{5F2A92BA-95CB-4633-BCFD-83C7C639DD69}" type="presParOf" srcId="{8FA682AB-AEFC-49EA-990E-A46E196E9AF4}" destId="{A721CE3F-F642-4DFE-80B0-57220A8B6BAD}" srcOrd="7" destOrd="0" presId="urn:microsoft.com/office/officeart/2005/8/layout/cycle5"/>
    <dgm:cxn modelId="{C657398A-7A4D-4447-9ADD-6B3BCF39F7F2}" type="presParOf" srcId="{8FA682AB-AEFC-49EA-990E-A46E196E9AF4}" destId="{E5407A45-A536-405A-A2F3-26B210BECEBE}" srcOrd="8" destOrd="0" presId="urn:microsoft.com/office/officeart/2005/8/layout/cycle5"/>
    <dgm:cxn modelId="{776F50B7-CFEB-4E12-93EB-E26803C7B6BC}" type="presParOf" srcId="{8FA682AB-AEFC-49EA-990E-A46E196E9AF4}" destId="{9124CEC7-FD67-4D36-AA4D-4B932B7B18D9}" srcOrd="9" destOrd="0" presId="urn:microsoft.com/office/officeart/2005/8/layout/cycle5"/>
    <dgm:cxn modelId="{BF92C297-F000-46B8-B9F0-778A7ACCC37A}" type="presParOf" srcId="{8FA682AB-AEFC-49EA-990E-A46E196E9AF4}" destId="{8DD44FA4-1A6F-4259-AF70-67BA5102CD9A}" srcOrd="10" destOrd="0" presId="urn:microsoft.com/office/officeart/2005/8/layout/cycle5"/>
    <dgm:cxn modelId="{F1797BEB-0671-4053-90C6-9B4619350BD2}" type="presParOf" srcId="{8FA682AB-AEFC-49EA-990E-A46E196E9AF4}" destId="{6103421D-0A64-48C5-83A9-9AC348BD0A29}" srcOrd="11" destOrd="0" presId="urn:microsoft.com/office/officeart/2005/8/layout/cycle5"/>
    <dgm:cxn modelId="{D3EF0C84-E64D-44A8-98FC-E4A2008966A3}" type="presParOf" srcId="{8FA682AB-AEFC-49EA-990E-A46E196E9AF4}" destId="{B6C2720B-0207-4AAB-91CC-C8E979694C96}" srcOrd="12" destOrd="0" presId="urn:microsoft.com/office/officeart/2005/8/layout/cycle5"/>
    <dgm:cxn modelId="{D1318C4A-CD9D-480D-B95E-BDD0E0E76C52}" type="presParOf" srcId="{8FA682AB-AEFC-49EA-990E-A46E196E9AF4}" destId="{3DBD2634-061F-42E3-9343-BEF247576913}" srcOrd="13" destOrd="0" presId="urn:microsoft.com/office/officeart/2005/8/layout/cycle5"/>
    <dgm:cxn modelId="{71468459-BEBB-40F4-8104-ED8C986ABE3B}" type="presParOf" srcId="{8FA682AB-AEFC-49EA-990E-A46E196E9AF4}" destId="{90C676E5-4DC5-438F-8559-D62990BF2F93}" srcOrd="14" destOrd="0" presId="urn:microsoft.com/office/officeart/2005/8/layout/cycle5"/>
    <dgm:cxn modelId="{C9BB47F7-ED96-4C7D-8E26-0B84A4E0DF14}" type="presParOf" srcId="{8FA682AB-AEFC-49EA-990E-A46E196E9AF4}" destId="{E1882AE4-5249-4F84-8F3D-239BC8CA58CF}" srcOrd="15" destOrd="0" presId="urn:microsoft.com/office/officeart/2005/8/layout/cycle5"/>
    <dgm:cxn modelId="{CA8E37A8-5F00-4D32-B3D1-85172A95DD61}" type="presParOf" srcId="{8FA682AB-AEFC-49EA-990E-A46E196E9AF4}" destId="{BBE0B2FE-110D-4FFB-B3D4-5F53D846E901}" srcOrd="16" destOrd="0" presId="urn:microsoft.com/office/officeart/2005/8/layout/cycle5"/>
    <dgm:cxn modelId="{6DB3BB8D-415C-4F09-9548-341DAAD9FF56}" type="presParOf" srcId="{8FA682AB-AEFC-49EA-990E-A46E196E9AF4}" destId="{2B5E96C5-10CC-4159-A8F5-BAEDA7F1DA5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CF5E4-5020-4C4E-B121-FB7E88AA6071}">
      <dsp:nvSpPr>
        <dsp:cNvPr id="0" name=""/>
        <dsp:cNvSpPr/>
      </dsp:nvSpPr>
      <dsp:spPr>
        <a:xfrm>
          <a:off x="0" y="554934"/>
          <a:ext cx="972026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87E4B2-2359-4FC4-8D2A-92EC5E72B2E2}">
      <dsp:nvSpPr>
        <dsp:cNvPr id="0" name=""/>
        <dsp:cNvSpPr/>
      </dsp:nvSpPr>
      <dsp:spPr>
        <a:xfrm>
          <a:off x="486013" y="8813"/>
          <a:ext cx="6804183" cy="1092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Pomoc Marii w przygotowaniu dekoracji wymagających zdolności plastycznych, których kobieta nie posiadała.</a:t>
          </a:r>
        </a:p>
      </dsp:txBody>
      <dsp:txXfrm>
        <a:off x="539332" y="62132"/>
        <a:ext cx="6697545" cy="985602"/>
      </dsp:txXfrm>
    </dsp:sp>
    <dsp:sp modelId="{E3E11BEE-F47C-4451-ABD7-331A7B0673DD}">
      <dsp:nvSpPr>
        <dsp:cNvPr id="0" name=""/>
        <dsp:cNvSpPr/>
      </dsp:nvSpPr>
      <dsp:spPr>
        <a:xfrm>
          <a:off x="0" y="2233254"/>
          <a:ext cx="972026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F53FD6-3965-47E5-B266-4010D9E26793}">
      <dsp:nvSpPr>
        <dsp:cNvPr id="0" name=""/>
        <dsp:cNvSpPr/>
      </dsp:nvSpPr>
      <dsp:spPr>
        <a:xfrm>
          <a:off x="486013" y="1687134"/>
          <a:ext cx="6804183" cy="1092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Rywalizacja z konkurentem o względy Marii. Posuniecie się do kradzieży roweru, by utrudnić mu spotykanie się z kobietą. </a:t>
          </a:r>
        </a:p>
      </dsp:txBody>
      <dsp:txXfrm>
        <a:off x="539332" y="1740453"/>
        <a:ext cx="6697545" cy="985602"/>
      </dsp:txXfrm>
    </dsp:sp>
    <dsp:sp modelId="{4ED2CF37-71FD-46AA-86C9-8ADDF08D9474}">
      <dsp:nvSpPr>
        <dsp:cNvPr id="0" name=""/>
        <dsp:cNvSpPr/>
      </dsp:nvSpPr>
      <dsp:spPr>
        <a:xfrm>
          <a:off x="0" y="3911574"/>
          <a:ext cx="972026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D269E8-271B-4FF8-BA1F-07FA4D2DE558}">
      <dsp:nvSpPr>
        <dsp:cNvPr id="0" name=""/>
        <dsp:cNvSpPr/>
      </dsp:nvSpPr>
      <dsp:spPr>
        <a:xfrm>
          <a:off x="477133" y="3356574"/>
          <a:ext cx="6804183" cy="1092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Obdarowywanie Marii licznymi bukietami, niespodziankami. Częste odwiedziny.</a:t>
          </a:r>
        </a:p>
      </dsp:txBody>
      <dsp:txXfrm>
        <a:off x="530452" y="3409893"/>
        <a:ext cx="6697545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10F62-F2F5-4D13-9046-E63A336220C7}">
      <dsp:nvSpPr>
        <dsp:cNvPr id="0" name=""/>
        <dsp:cNvSpPr/>
      </dsp:nvSpPr>
      <dsp:spPr>
        <a:xfrm>
          <a:off x="7200308" y="336066"/>
          <a:ext cx="2904701" cy="10273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Odratowanie, przez Witolda Pileckiego, popadającego w ruinę majątku Pileckich, wynikającego ze złego gospodarowania pieniędzmi jego ojca– Juliana Pileckiego. </a:t>
          </a:r>
        </a:p>
      </dsp:txBody>
      <dsp:txXfrm>
        <a:off x="7250460" y="386218"/>
        <a:ext cx="2804397" cy="927060"/>
      </dsp:txXfrm>
    </dsp:sp>
    <dsp:sp modelId="{8F10A410-1292-44E6-A9B6-3EB0A766000A}">
      <dsp:nvSpPr>
        <dsp:cNvPr id="0" name=""/>
        <dsp:cNvSpPr/>
      </dsp:nvSpPr>
      <dsp:spPr>
        <a:xfrm>
          <a:off x="4974346" y="462613"/>
          <a:ext cx="4314177" cy="4314177"/>
        </a:xfrm>
        <a:custGeom>
          <a:avLst/>
          <a:gdLst/>
          <a:ahLst/>
          <a:cxnLst/>
          <a:rect l="0" t="0" r="0" b="0"/>
          <a:pathLst>
            <a:path>
              <a:moveTo>
                <a:pt x="3993424" y="1025318"/>
              </a:moveTo>
              <a:arcTo wR="2157088" hR="2157088" stAng="19701218" swAng="721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5A7DD-F512-4A95-8C36-BA4A983CEE60}">
      <dsp:nvSpPr>
        <dsp:cNvPr id="0" name=""/>
        <dsp:cNvSpPr/>
      </dsp:nvSpPr>
      <dsp:spPr>
        <a:xfrm>
          <a:off x="7838640" y="2037617"/>
          <a:ext cx="2819087" cy="1153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Anulowanie niekorzystnych umów i podjęcie kolejnych studiów. Pierwsze musiał przerwać, by móc naprawić błędy swojego ojca</a:t>
          </a:r>
          <a:r>
            <a:rPr lang="pl-PL" sz="1400" kern="1200" dirty="0"/>
            <a:t>.</a:t>
          </a:r>
        </a:p>
      </dsp:txBody>
      <dsp:txXfrm>
        <a:off x="7894965" y="2093942"/>
        <a:ext cx="2706437" cy="1041174"/>
      </dsp:txXfrm>
    </dsp:sp>
    <dsp:sp modelId="{BCFC0002-AA84-4DB8-9319-A45AF91657AA}">
      <dsp:nvSpPr>
        <dsp:cNvPr id="0" name=""/>
        <dsp:cNvSpPr/>
      </dsp:nvSpPr>
      <dsp:spPr>
        <a:xfrm>
          <a:off x="5626170" y="-593664"/>
          <a:ext cx="4314177" cy="4314177"/>
        </a:xfrm>
        <a:custGeom>
          <a:avLst/>
          <a:gdLst/>
          <a:ahLst/>
          <a:cxnLst/>
          <a:rect l="0" t="0" r="0" b="0"/>
          <a:pathLst>
            <a:path>
              <a:moveTo>
                <a:pt x="3358022" y="3948956"/>
              </a:moveTo>
              <a:arcTo wR="2157088" hR="2157088" stAng="3370168" swAng="13268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9C15-182C-4502-9753-93257747507D}">
      <dsp:nvSpPr>
        <dsp:cNvPr id="0" name=""/>
        <dsp:cNvSpPr/>
      </dsp:nvSpPr>
      <dsp:spPr>
        <a:xfrm>
          <a:off x="6158796" y="3713721"/>
          <a:ext cx="2880883" cy="11386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Działalność w Związku Kółek Rolniczych. Prowadzenie wykładów o nowych metodach gospodarowania dla okolicznej ludności.</a:t>
          </a:r>
        </a:p>
      </dsp:txBody>
      <dsp:txXfrm>
        <a:off x="6214380" y="3769305"/>
        <a:ext cx="2769715" cy="1027476"/>
      </dsp:txXfrm>
    </dsp:sp>
    <dsp:sp modelId="{E5407A45-A536-405A-A2F3-26B210BECEBE}">
      <dsp:nvSpPr>
        <dsp:cNvPr id="0" name=""/>
        <dsp:cNvSpPr/>
      </dsp:nvSpPr>
      <dsp:spPr>
        <a:xfrm>
          <a:off x="3324364" y="1126841"/>
          <a:ext cx="4314177" cy="4314177"/>
        </a:xfrm>
        <a:custGeom>
          <a:avLst/>
          <a:gdLst/>
          <a:ahLst/>
          <a:cxnLst/>
          <a:rect l="0" t="0" r="0" b="0"/>
          <a:pathLst>
            <a:path>
              <a:moveTo>
                <a:pt x="3161252" y="4066195"/>
              </a:moveTo>
              <a:arcTo wR="2157088" hR="2157088" stAng="3735375" swAng="32790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4CEC7-FD67-4D36-AA4D-4B932B7B18D9}">
      <dsp:nvSpPr>
        <dsp:cNvPr id="0" name=""/>
        <dsp:cNvSpPr/>
      </dsp:nvSpPr>
      <dsp:spPr>
        <a:xfrm>
          <a:off x="1889870" y="3717048"/>
          <a:ext cx="2982989" cy="1156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Założenie wraz z sąsiadami spółdzielni mleczarskiej, kółka rolniczego i straży pożarnej.</a:t>
          </a:r>
        </a:p>
      </dsp:txBody>
      <dsp:txXfrm>
        <a:off x="1946340" y="3773518"/>
        <a:ext cx="2870049" cy="1043845"/>
      </dsp:txXfrm>
    </dsp:sp>
    <dsp:sp modelId="{6103421D-0A64-48C5-83A9-9AC348BD0A29}">
      <dsp:nvSpPr>
        <dsp:cNvPr id="0" name=""/>
        <dsp:cNvSpPr/>
      </dsp:nvSpPr>
      <dsp:spPr>
        <a:xfrm>
          <a:off x="1039704" y="-590176"/>
          <a:ext cx="4314177" cy="4314177"/>
        </a:xfrm>
        <a:custGeom>
          <a:avLst/>
          <a:gdLst/>
          <a:ahLst/>
          <a:cxnLst/>
          <a:rect l="0" t="0" r="0" b="0"/>
          <a:pathLst>
            <a:path>
              <a:moveTo>
                <a:pt x="1699436" y="4265070"/>
              </a:moveTo>
              <a:arcTo wR="2157088" hR="2157088" stAng="6134944" swAng="14214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2720B-0207-4AAB-91CC-C8E979694C96}">
      <dsp:nvSpPr>
        <dsp:cNvPr id="0" name=""/>
        <dsp:cNvSpPr/>
      </dsp:nvSpPr>
      <dsp:spPr>
        <a:xfrm>
          <a:off x="275216" y="2105194"/>
          <a:ext cx="2790530" cy="1024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Zorganizowanie Konnego Przysposobienie Wojskowego, które po części sam ufundował.</a:t>
          </a:r>
        </a:p>
      </dsp:txBody>
      <dsp:txXfrm>
        <a:off x="325210" y="2155188"/>
        <a:ext cx="2690542" cy="924150"/>
      </dsp:txXfrm>
    </dsp:sp>
    <dsp:sp modelId="{90C676E5-4DC5-438F-8559-D62990BF2F93}">
      <dsp:nvSpPr>
        <dsp:cNvPr id="0" name=""/>
        <dsp:cNvSpPr/>
      </dsp:nvSpPr>
      <dsp:spPr>
        <a:xfrm>
          <a:off x="1581153" y="654474"/>
          <a:ext cx="4314177" cy="4314177"/>
        </a:xfrm>
        <a:custGeom>
          <a:avLst/>
          <a:gdLst/>
          <a:ahLst/>
          <a:cxnLst/>
          <a:rect l="0" t="0" r="0" b="0"/>
          <a:pathLst>
            <a:path>
              <a:moveTo>
                <a:pt x="175656" y="1304471"/>
              </a:moveTo>
              <a:arcTo wR="2157088" hR="2157088" stAng="12196943" swAng="7571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82AE4-5249-4F84-8F3D-239BC8CA58CF}">
      <dsp:nvSpPr>
        <dsp:cNvPr id="0" name=""/>
        <dsp:cNvSpPr/>
      </dsp:nvSpPr>
      <dsp:spPr>
        <a:xfrm>
          <a:off x="861668" y="336067"/>
          <a:ext cx="2922839" cy="10869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Lojalność w śród sąsiadów. Po aresztowaniu Witolda zaopiekowali się oni jego żoną i dziećmi.</a:t>
          </a:r>
        </a:p>
      </dsp:txBody>
      <dsp:txXfrm>
        <a:off x="914729" y="389128"/>
        <a:ext cx="2816717" cy="980839"/>
      </dsp:txXfrm>
    </dsp:sp>
    <dsp:sp modelId="{2B5E96C5-10CC-4159-A8F5-BAEDA7F1DA5F}">
      <dsp:nvSpPr>
        <dsp:cNvPr id="0" name=""/>
        <dsp:cNvSpPr/>
      </dsp:nvSpPr>
      <dsp:spPr>
        <a:xfrm>
          <a:off x="2680255" y="-2478403"/>
          <a:ext cx="5628941" cy="5628941"/>
        </a:xfrm>
        <a:custGeom>
          <a:avLst/>
          <a:gdLst/>
          <a:ahLst/>
          <a:cxnLst/>
          <a:rect l="0" t="0" r="0" b="0"/>
          <a:pathLst>
            <a:path>
              <a:moveTo>
                <a:pt x="222171" y="1718464"/>
              </a:moveTo>
              <a:arcTo wR="2814470" hR="2814470" stAng="12175099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0.46617</cdr:x>
      <cdr:y>0.15916</cdr:y>
    </cdr:from>
    <cdr:to>
      <cdr:x>0.55631</cdr:x>
      <cdr:y>0.34656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3D15C98-9D44-4B6B-BA9C-EFB7942B4A68}"/>
            </a:ext>
          </a:extLst>
        </cdr:cNvPr>
        <cdr:cNvSpPr txBox="1"/>
      </cdr:nvSpPr>
      <cdr:spPr>
        <a:xfrm xmlns:a="http://schemas.openxmlformats.org/drawingml/2006/main">
          <a:off x="4728793" y="802572"/>
          <a:ext cx="914400" cy="944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600" dirty="0"/>
            <a:t>30%</a:t>
          </a:r>
        </a:p>
      </cdr:txBody>
    </cdr:sp>
  </cdr:relSizeAnchor>
  <cdr:relSizeAnchor xmlns:cdr="http://schemas.openxmlformats.org/drawingml/2006/chartDrawing">
    <cdr:from>
      <cdr:x>0.02922</cdr:x>
      <cdr:y>0.5</cdr:y>
    </cdr:from>
    <cdr:to>
      <cdr:x>0.11936</cdr:x>
      <cdr:y>0.6874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C069AE31-D1C4-487E-B536-8CA78D7763A4}"/>
            </a:ext>
          </a:extLst>
        </cdr:cNvPr>
        <cdr:cNvSpPr txBox="1"/>
      </cdr:nvSpPr>
      <cdr:spPr>
        <a:xfrm xmlns:a="http://schemas.openxmlformats.org/drawingml/2006/main">
          <a:off x="296379" y="2521257"/>
          <a:ext cx="914400" cy="944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600" dirty="0"/>
            <a:t>15%</a:t>
          </a:r>
        </a:p>
      </cdr:txBody>
    </cdr:sp>
  </cdr:relSizeAnchor>
  <cdr:relSizeAnchor xmlns:cdr="http://schemas.openxmlformats.org/drawingml/2006/chartDrawing">
    <cdr:from>
      <cdr:x>0.41611</cdr:x>
      <cdr:y>0.8126</cdr:y>
    </cdr:from>
    <cdr:to>
      <cdr:x>0.50626</cdr:x>
      <cdr:y>1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9B230CD6-0BE6-40B7-A3F8-9E084E9B42C9}"/>
            </a:ext>
          </a:extLst>
        </cdr:cNvPr>
        <cdr:cNvSpPr txBox="1"/>
      </cdr:nvSpPr>
      <cdr:spPr>
        <a:xfrm xmlns:a="http://schemas.openxmlformats.org/drawingml/2006/main">
          <a:off x="4221034" y="4097551"/>
          <a:ext cx="914400" cy="944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600" dirty="0"/>
            <a:t>35%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4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30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5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223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2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268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567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364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45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441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3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691CAD-2389-447B-AC59-E0B1CCD0AAA2}" type="datetimeFigureOut">
              <a:rPr lang="pl-PL" smtClean="0"/>
              <a:t>18.04.2022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82A744-BE88-4A88-ADF3-C9913176DB94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0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storiaposzukaj.pl/wiedza,osoby,94,osoba_witold_pilecki.html?u=os_czasu.html" TargetMode="External"/><Relationship Id="rId3" Type="http://schemas.openxmlformats.org/officeDocument/2006/relationships/hyperlink" Target="https://wielkahistoria.pl/witold-pilecki-jako-posiadacz-ziemski-jak-oceniali-go-okoliczni-chlopi/" TargetMode="External"/><Relationship Id="rId7" Type="http://schemas.openxmlformats.org/officeDocument/2006/relationships/hyperlink" Target="https://instytutpileckiego.pl/pl/instytut/aktualnosci/the-volunteer-remarkable-story-of-captain-witold-pilecki" TargetMode="External"/><Relationship Id="rId2" Type="http://schemas.openxmlformats.org/officeDocument/2006/relationships/hyperlink" Target="https://wielkahistoria.pl/zona-witolda-pileckiego-jak-slynny-rotmistrz-zdobyl-serce-marii-ostrowskie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zeumpileckich.pl/strona,historia,29.html" TargetMode="External"/><Relationship Id="rId5" Type="http://schemas.openxmlformats.org/officeDocument/2006/relationships/hyperlink" Target="https://przystanekhistoria.pl/pa2/tematy/witold-pilecki/54379,Tata-chcial-zebym-byla-dzielna.html" TargetMode="External"/><Relationship Id="rId4" Type="http://schemas.openxmlformats.org/officeDocument/2006/relationships/hyperlink" Target="https://zyciorysy.pl/biografia/witold-pilecki/" TargetMode="External"/><Relationship Id="rId9" Type="http://schemas.openxmlformats.org/officeDocument/2006/relationships/hyperlink" Target="https://podziemiezbrojne.ipn.gov.pl/zol/biogramy/rtm-witold-pilecki/galeria/88299,Zycie-rodzinne.html#gallery-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37A5D3-2EBD-48F1-8927-48493E85D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Rodzina Witolda Pileckiego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CCF210-98D5-4944-8490-146E49FCC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+mj-lt"/>
              </a:rPr>
              <a:t>Tropiciele</a:t>
            </a:r>
            <a:r>
              <a:rPr lang="pl-PL" sz="3600" dirty="0"/>
              <a:t> </a:t>
            </a:r>
            <a:r>
              <a:rPr lang="pl-PL" sz="3600" dirty="0">
                <a:latin typeface="+mj-lt"/>
              </a:rPr>
              <a:t>Historii</a:t>
            </a:r>
            <a:r>
              <a:rPr lang="pl-PL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0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644E0-1E29-4580-BA9D-8E323237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C21088-6283-4F1A-AA6F-45AB6537B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34" y="1819923"/>
            <a:ext cx="10481332" cy="469362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https://wielkahistoria.pl/zona-witolda-pileckiego-jak-slynny-rotmistrz-zdobyl-serce-marii-ostrowskiej/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https://wielkahistoria.pl/witold-pilecki-jako-posiadacz-ziemski-jak-oceniali-go-okoliczni-chlopi/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https://zyciorysy.pl/biografia/witold-pilecki/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https://przystanekhistoria.pl/pa2/tematy/witold-pilecki/54379,Tata-chcial-zebym-byla-dzielna.html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http://www.muzeumpileckich.pl/strona,historia,29.html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https://instytutpileckiego.pl/pl/instytut/aktualnosci/the-volunteer-remarkable-story-of-captain-witold-pilecki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https://www.historiaposzukaj.pl/wiedza,osoby,94,osoba_witold_pilecki.html?u=os_czasu.html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https://podziemiezbrojne.ipn.gov.pl/zol/biogramy/rtm-witold-pilecki/galeria/88299,Zycie-rodzinne.html#gallery-5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4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616E2-3BC3-45C3-B05D-674EE50AC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60B652-E241-46A4-93C0-E4C779758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+mj-lt"/>
              </a:rPr>
              <a:t>Tropiciele Historii </a:t>
            </a:r>
          </a:p>
        </p:txBody>
      </p:sp>
    </p:spTree>
    <p:extLst>
      <p:ext uri="{BB962C8B-B14F-4D97-AF65-F5344CB8AC3E}">
        <p14:creationId xmlns:p14="http://schemas.microsoft.com/office/powerpoint/2010/main" val="4547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8B512-35B8-4A90-B210-9AB68C7B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26334"/>
          </a:xfrm>
        </p:spPr>
        <p:txBody>
          <a:bodyPr/>
          <a:lstStyle/>
          <a:p>
            <a:r>
              <a:rPr lang="pl-PL" dirty="0"/>
              <a:t>Historia miłości Marii i Witolda Pileckich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6CF101-8165-4A0C-941F-58C322D4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18082"/>
            <a:ext cx="9720072" cy="4897810"/>
          </a:xfrm>
        </p:spPr>
        <p:txBody>
          <a:bodyPr numCol="2">
            <a:noAutofit/>
          </a:bodyPr>
          <a:lstStyle/>
          <a:p>
            <a:r>
              <a:rPr lang="pl-PL" sz="2300" dirty="0"/>
              <a:t>Maria Pilecka po ukończeniu kursów pedagogicznych wyjechała na Kresy Wschodnie i podjęła prace jako nauczycielka w Publicznej Szkole Powszechnej w Bieniakoniach w powiecie Nowogródek. Następnie przeprowadziła się w okolice Lidy, gdzie poznała swojego przyszłego męża. Kobieta była osobą niezwykle oddaną swojej pracy, zawsze wypełniała sumiennie należące do niej obowiązki, co bardzo imponowało Witoldowi Pileckiemu. Oboje często angażowali się w sprawy społeczne, co ich połączyło.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C2D64F-6BC0-468B-940B-C2E783E3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4209"/>
            <a:ext cx="5173652" cy="326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4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446422-14EA-411B-A6BC-84753913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85216"/>
            <a:ext cx="9829800" cy="1101541"/>
          </a:xfrm>
        </p:spPr>
        <p:txBody>
          <a:bodyPr/>
          <a:lstStyle/>
          <a:p>
            <a:r>
              <a:rPr lang="pl-PL" dirty="0"/>
              <a:t>Historia miłości Marii i Witolda Pileckich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452327-C036-4FFB-9E59-C1795B1DD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5" b="4111"/>
          <a:stretch/>
        </p:blipFill>
        <p:spPr>
          <a:xfrm>
            <a:off x="3398817" y="1905602"/>
            <a:ext cx="8437337" cy="453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0AA584D-C236-4575-85C1-E44BB0FA891D}"/>
              </a:ext>
            </a:extLst>
          </p:cNvPr>
          <p:cNvSpPr txBox="1"/>
          <p:nvPr/>
        </p:nvSpPr>
        <p:spPr>
          <a:xfrm>
            <a:off x="754602" y="4478572"/>
            <a:ext cx="22105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Odległość z Warszawy do Lidy (obecnie znajdującej się na Białorusi)</a:t>
            </a:r>
          </a:p>
        </p:txBody>
      </p:sp>
    </p:spTree>
    <p:extLst>
      <p:ext uri="{BB962C8B-B14F-4D97-AF65-F5344CB8AC3E}">
        <p14:creationId xmlns:p14="http://schemas.microsoft.com/office/powerpoint/2010/main" val="40459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058DB-9B01-49A8-A6F9-F4F58EA3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89476"/>
            <a:ext cx="9720072" cy="959499"/>
          </a:xfrm>
        </p:spPr>
        <p:txBody>
          <a:bodyPr>
            <a:normAutofit fontScale="90000"/>
          </a:bodyPr>
          <a:lstStyle/>
          <a:p>
            <a:r>
              <a:rPr lang="pl-PL" dirty="0"/>
              <a:t>Rzeczy, które Witold Pilecki wykonał, by zdobyć serce Marii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E6946CD-ECB2-4324-9505-1C8628014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764711"/>
              </p:ext>
            </p:extLst>
          </p:nvPr>
        </p:nvGraphicFramePr>
        <p:xfrm>
          <a:off x="1024128" y="1615736"/>
          <a:ext cx="9720262" cy="485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626124B1-7E49-44D7-A100-3A1579A94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60" y="1141408"/>
            <a:ext cx="2314424" cy="327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9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5CF730-10C4-43FB-8603-47FED8AD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852967"/>
          </a:xfrm>
        </p:spPr>
        <p:txBody>
          <a:bodyPr>
            <a:normAutofit fontScale="90000"/>
          </a:bodyPr>
          <a:lstStyle/>
          <a:p>
            <a:r>
              <a:rPr lang="pl-PL" dirty="0"/>
              <a:t>Działalność Witolda Pileckiego w sąsiedztwie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36896A5-31FD-4439-A5BD-83FED0C24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14896"/>
              </p:ext>
            </p:extLst>
          </p:nvPr>
        </p:nvGraphicFramePr>
        <p:xfrm>
          <a:off x="639192" y="1233995"/>
          <a:ext cx="10990746" cy="5228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C32A9D5B-142D-44B6-9933-F2361E2F6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6" y="2182615"/>
            <a:ext cx="2781625" cy="228120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D324C16-627F-41B1-BAAC-B2FC3A69E357}"/>
              </a:ext>
            </a:extLst>
          </p:cNvPr>
          <p:cNvSpPr/>
          <p:nvPr/>
        </p:nvSpPr>
        <p:spPr>
          <a:xfrm>
            <a:off x="3213717" y="0"/>
            <a:ext cx="5646198" cy="58521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1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B8CA4E-E19F-4B7C-B18D-04036823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29" y="958078"/>
            <a:ext cx="9720072" cy="923988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jakie zajęcia praktykowane przez małżeństwo Pileckich umacniały ich więzi rodzinne 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B6844-ED5C-4075-BEBA-CD7EF50E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29" y="2575857"/>
            <a:ext cx="9720073" cy="4800156"/>
          </a:xfrm>
        </p:spPr>
        <p:txBody>
          <a:bodyPr>
            <a:normAutofit/>
          </a:bodyPr>
          <a:lstStyle/>
          <a:p>
            <a:r>
              <a:rPr lang="pl-PL" sz="2400" dirty="0"/>
              <a:t>Przeprowadziliśmy ankietę wśród dwadzieściorga naszych kolegów i koleżanek z klasy. Wszystkim zadaliśmy pytanie – jakie zajęcia praktykowane przez małżeństwo Pileckich umacniały ich więzi rodzinne? Każdy odpowiadał indywidualnie, według własnej intuicji. Następnie zebraliśmy wszystkie odpowiedzi i pogrupowaliśmy je do 4 kategorii*. Odpowiedzi były różne, jednak najczęściej pojawiały się takie jak: wspólne spacery, czy prace gospodarcze. Efekty naszej ankiety przedstawiamy na wykresie. Podaliśmy także liczbę osób, których odpowiedz pasowała do danej kategorii i procent jaki dana kategoria stanowiła.</a:t>
            </a:r>
          </a:p>
          <a:p>
            <a:endParaRPr lang="pl-PL" sz="2300" dirty="0"/>
          </a:p>
          <a:p>
            <a:pPr marL="0" indent="0">
              <a:buNone/>
            </a:pPr>
            <a:r>
              <a:rPr lang="pl-PL" sz="1500" dirty="0"/>
              <a:t>* By wykres był bardziej czytelny kategorie są dość ogólne.</a:t>
            </a:r>
          </a:p>
        </p:txBody>
      </p:sp>
    </p:spTree>
    <p:extLst>
      <p:ext uri="{BB962C8B-B14F-4D97-AF65-F5344CB8AC3E}">
        <p14:creationId xmlns:p14="http://schemas.microsoft.com/office/powerpoint/2010/main" val="28135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4F931-A94D-4207-B932-10C3E1D3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32866"/>
          </a:xfrm>
        </p:spPr>
        <p:txBody>
          <a:bodyPr/>
          <a:lstStyle/>
          <a:p>
            <a:r>
              <a:rPr lang="pl-PL" dirty="0"/>
              <a:t>Wyniki Ankiety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D83947B-FF71-4A11-AAF5-BCC3F9A12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780634"/>
              </p:ext>
            </p:extLst>
          </p:nvPr>
        </p:nvGraphicFramePr>
        <p:xfrm>
          <a:off x="600266" y="1376039"/>
          <a:ext cx="10143934" cy="504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6764A77-87D8-4525-881D-014F1F84E713}"/>
              </a:ext>
            </a:extLst>
          </p:cNvPr>
          <p:cNvSpPr txBox="1"/>
          <p:nvPr/>
        </p:nvSpPr>
        <p:spPr>
          <a:xfrm>
            <a:off x="1811045" y="18731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8203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DC7C3-0A56-4EB3-AE60-A20D43CA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8376"/>
          </a:xfrm>
        </p:spPr>
        <p:txBody>
          <a:bodyPr/>
          <a:lstStyle/>
          <a:p>
            <a:r>
              <a:rPr lang="pl-PL" dirty="0"/>
              <a:t>Życie Rodzinne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4D2B73-222F-4E6F-BD3B-B5BAE3A3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47060"/>
            <a:ext cx="7675989" cy="4862300"/>
          </a:xfrm>
        </p:spPr>
        <p:txBody>
          <a:bodyPr numCol="2">
            <a:normAutofit/>
          </a:bodyPr>
          <a:lstStyle/>
          <a:p>
            <a:r>
              <a:rPr lang="pl-PL" sz="2300" dirty="0"/>
              <a:t>Oprócz wyżej wymienionych zajęć, które oczywiście były praktykowane w domu Pileckich, mieli oni także inne atrakcje. Jedną z zabawą, którą uwielbiali państwo Pileccy i ich dzieci, były wszelkiego rodzaju przebieranki. Witold Pilecki bardzo często przebierał Zosie i Andrzeja za damę i ułana albo Japończyków, ciesząc tym samym swoją żonę, która przychodziła zmęczona po całym dniu pracy.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F4B905-1329-4010-90A5-AA8700FEB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4880" r="5895" b="8126"/>
          <a:stretch/>
        </p:blipFill>
        <p:spPr>
          <a:xfrm>
            <a:off x="7092444" y="3428202"/>
            <a:ext cx="2317310" cy="318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B0D5F36-0E97-4DF9-92C4-5AAC013E3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63" y="682871"/>
            <a:ext cx="2438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881BA2E-50EB-4A0C-8248-C9E5C7AA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34" y="536997"/>
            <a:ext cx="2238756" cy="334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0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FC75F-C45F-48AF-856F-601DA115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98279"/>
            <a:ext cx="9720072" cy="1012765"/>
          </a:xfrm>
        </p:spPr>
        <p:txBody>
          <a:bodyPr/>
          <a:lstStyle/>
          <a:p>
            <a:r>
              <a:rPr lang="pl-PL" dirty="0"/>
              <a:t>Wychowywanie dzieci w duchy ekologa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54348-55AD-4B6B-8EAC-2D8A528D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811044"/>
            <a:ext cx="11452194" cy="5228947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dirty="0"/>
              <a:t>Witold Pilecki był osobą niezwykle świadomą zagrożeń związanych z zaburzeniem równowagi ekologicznej, zwłaszcza jak na tamte czasy. Zawsze troszczył się o najmniejsze istoty żyjące na Ziemi. Jak wyznała jej córka, Pilecki już od najmłodszych lat uczył ją i jej brata wrażliwości do zwierząt. Tłumaczył, że zwierzęta są o wiele inteligentniejsze od ludzi, podając przykład ze swojego życia. Pewnego razu, kiedy wybrał się na przejażdżkę konną, zwierzę nagle się zatrzymało. Mężczyzna z początku nie rozumiał jego zachowanie, lecz po chwili zobaczył, że na drodze leży malutkie dziecko. </a:t>
            </a:r>
          </a:p>
          <a:p>
            <a:endParaRPr lang="pl-PL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dirty="0"/>
              <a:t>Wielokrotnie uświadamiał on ludzi o skutkach bezmyślnych polowań, doprowadzających do wymarcia gatunków, o zagrożeniach wynikających z przerwaniem łańcuchów pokarmowych, o licznych korzyściach wynikających z życia w zgodzie z naturą. W życiu kierował się on zasadami Dekalogu Świętego Franciszka z Asyżu, obecnego patrona ekologii, mówiącymi m. im. o odnoszeniu się z miłością i czcią do wszystkich istot stworzonych. Mimo tego że Witold Pilecki żył w latach 1901- 1948 to jego podejście do środowiska mogłoby być wzorem dla obecnie żyjących pokoleń. </a:t>
            </a:r>
          </a:p>
        </p:txBody>
      </p:sp>
    </p:spTree>
    <p:extLst>
      <p:ext uri="{BB962C8B-B14F-4D97-AF65-F5344CB8AC3E}">
        <p14:creationId xmlns:p14="http://schemas.microsoft.com/office/powerpoint/2010/main" val="30347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826</TotalTime>
  <Words>776</Words>
  <Application>Microsoft Office PowerPoint</Application>
  <PresentationFormat>Panoramiczny</PresentationFormat>
  <Paragraphs>50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Tw Cen MT</vt:lpstr>
      <vt:lpstr>Tw Cen MT Condensed</vt:lpstr>
      <vt:lpstr>Wingdings</vt:lpstr>
      <vt:lpstr>Wingdings 3</vt:lpstr>
      <vt:lpstr>Integralny</vt:lpstr>
      <vt:lpstr>Rodzina Witolda Pileckiego</vt:lpstr>
      <vt:lpstr>Historia miłości Marii i Witolda Pileckich</vt:lpstr>
      <vt:lpstr>Historia miłości Marii i Witolda Pileckich</vt:lpstr>
      <vt:lpstr>Rzeczy, które Witold Pilecki wykonał, by zdobyć serce Marii </vt:lpstr>
      <vt:lpstr>Działalność Witolda Pileckiego w sąsiedztwie</vt:lpstr>
      <vt:lpstr>jakie zajęcia praktykowane przez małżeństwo Pileckich umacniały ich więzi rodzinne ?</vt:lpstr>
      <vt:lpstr>Wyniki Ankiety</vt:lpstr>
      <vt:lpstr>Życie Rodzinne</vt:lpstr>
      <vt:lpstr>Wychowywanie dzieci w duchy ekologa </vt:lpstr>
      <vt:lpstr>Źródła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Kajetan Splett</cp:lastModifiedBy>
  <cp:revision>47</cp:revision>
  <dcterms:created xsi:type="dcterms:W3CDTF">2022-04-13T16:39:34Z</dcterms:created>
  <dcterms:modified xsi:type="dcterms:W3CDTF">2022-04-18T19:05:17Z</dcterms:modified>
</cp:coreProperties>
</file>